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jndYAu1u2AlBnSMmAgGciIR2nzG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3978bf596c_0_44: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13978bf596c_0_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g13978bf596c_0_44"/>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0" i="0" lang="nl" sz="3600" u="none" cap="none" strike="noStrike">
                <a:solidFill>
                  <a:srgbClr val="000000"/>
                </a:solidFill>
                <a:latin typeface="Calibri"/>
                <a:ea typeface="Calibri"/>
                <a:cs typeface="Calibri"/>
                <a:sym typeface="Calibri"/>
              </a:rPr>
              <a:t>Welkomstslinger</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rtl="0" algn="ctr">
              <a:spcBef>
                <a:spcPts val="0"/>
              </a:spcBef>
              <a:spcAft>
                <a:spcPts val="0"/>
              </a:spcAft>
              <a:buClr>
                <a:srgbClr val="000000"/>
              </a:buClr>
              <a:buSzPts val="1600"/>
              <a:buFont typeface="Arial"/>
              <a:buNone/>
            </a:pPr>
            <a:r>
              <a:rPr b="1" lang="nl" sz="1600">
                <a:latin typeface="Calibri"/>
                <a:ea typeface="Calibri"/>
                <a:cs typeface="Calibri"/>
                <a:sym typeface="Calibri"/>
              </a:rPr>
              <a:t>De wijzen uit het oosten zijn vreemden uit een ver land. Zij zijn een paar van de eerste mensen die bij Jezus komen. Hiermee laat de Bijbel zien dat Jezus met Kerst voor iedereen gekomen is. Bij hem is iedereen welkom.</a:t>
            </a:r>
            <a:endParaRPr b="0" i="1" sz="1600" u="none" cap="none" strike="noStrike">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br>
              <a:rPr i="1" lang="nl" sz="1600">
                <a:latin typeface="Calibri"/>
                <a:ea typeface="Calibri"/>
                <a:cs typeface="Calibri"/>
                <a:sym typeface="Calibri"/>
              </a:rPr>
            </a:b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nl" sz="1600" u="none" cap="none" strike="noStrike">
                <a:solidFill>
                  <a:srgbClr val="000000"/>
                </a:solidFill>
                <a:latin typeface="Calibri"/>
                <a:ea typeface="Calibri"/>
                <a:cs typeface="Calibri"/>
                <a:sym typeface="Calibri"/>
              </a:rPr>
              <a:t>Maak samen een welkomstslinger</a:t>
            </a:r>
            <a:r>
              <a:rPr lang="nl" sz="1600">
                <a:latin typeface="Calibri"/>
                <a:ea typeface="Calibri"/>
                <a:cs typeface="Calibri"/>
                <a:sym typeface="Calibri"/>
              </a:rPr>
              <a:t> om thuis op te hangen. </a:t>
            </a:r>
            <a:br>
              <a:rPr b="0" i="0" lang="nl" sz="1600" u="none" cap="none" strike="noStrike">
                <a:solidFill>
                  <a:srgbClr val="000000"/>
                </a:solidFill>
                <a:latin typeface="Calibri"/>
                <a:ea typeface="Calibri"/>
                <a:cs typeface="Calibri"/>
                <a:sym typeface="Calibri"/>
              </a:rPr>
            </a:b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0" i="0" lang="nl" sz="1600" u="none" cap="none" strike="noStrike">
                <a:solidFill>
                  <a:srgbClr val="000000"/>
                </a:solidFill>
                <a:latin typeface="Calibri"/>
                <a:ea typeface="Calibri"/>
                <a:cs typeface="Calibri"/>
                <a:sym typeface="Calibri"/>
              </a:rPr>
              <a:t>Knip sterren uit papier.</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Maak in elke ster een gaatje aan beide zijden.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Rijg de sterren aan een stuk touw zodat je een slinger krijgt.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Schrijf de letters W, E, L, K, O, M op de sterren. </a:t>
            </a: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Je kunt de sterren nog versieren met glitters of verf.</a:t>
            </a:r>
            <a:br>
              <a:rPr b="0" i="0" lang="nl" sz="1600" u="none" cap="none" strike="noStrike">
                <a:solidFill>
                  <a:srgbClr val="000000"/>
                </a:solidFill>
                <a:latin typeface="Calibri"/>
                <a:ea typeface="Calibri"/>
                <a:cs typeface="Calibri"/>
                <a:sym typeface="Calibri"/>
              </a:rPr>
            </a:br>
            <a:br>
              <a:rPr b="0" i="0" lang="nl" sz="1600" u="none" cap="none" strike="noStrike">
                <a:solidFill>
                  <a:srgbClr val="000000"/>
                </a:solidFill>
                <a:latin typeface="Calibri"/>
                <a:ea typeface="Calibri"/>
                <a:cs typeface="Calibri"/>
                <a:sym typeface="Calibri"/>
              </a:rPr>
            </a:br>
            <a:r>
              <a:rPr b="0" i="0" lang="nl" sz="1600" u="none" cap="none" strike="noStrike">
                <a:solidFill>
                  <a:srgbClr val="000000"/>
                </a:solidFill>
                <a:latin typeface="Calibri"/>
                <a:ea typeface="Calibri"/>
                <a:cs typeface="Calibri"/>
                <a:sym typeface="Calibri"/>
              </a:rPr>
              <a:t>Bedenk</a:t>
            </a:r>
            <a:r>
              <a:rPr lang="nl" sz="1600">
                <a:latin typeface="Calibri"/>
                <a:ea typeface="Calibri"/>
                <a:cs typeface="Calibri"/>
                <a:sym typeface="Calibri"/>
              </a:rPr>
              <a:t> samen waar je de slinger op gaat hangen.</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Om door te praten:</a:t>
            </a:r>
            <a:endParaRPr b="1"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000000"/>
              </a:buClr>
              <a:buSzPts val="1600"/>
              <a:buFont typeface="Calibri"/>
              <a:buChar char="●"/>
            </a:pPr>
            <a:r>
              <a:rPr b="0" i="0" lang="nl" sz="1600" u="none" cap="none" strike="noStrike">
                <a:solidFill>
                  <a:srgbClr val="000000"/>
                </a:solidFill>
                <a:latin typeface="Calibri"/>
                <a:ea typeface="Calibri"/>
                <a:cs typeface="Calibri"/>
                <a:sym typeface="Calibri"/>
              </a:rPr>
              <a:t>Voel jij je welkom bij Jezus/God? Waarom wel of niet?</a:t>
            </a:r>
            <a:br>
              <a:rPr b="0" i="0" lang="nl" sz="1600" u="none" cap="none" strike="noStrike">
                <a:solidFill>
                  <a:srgbClr val="000000"/>
                </a:solidFill>
                <a:latin typeface="Calibri"/>
                <a:ea typeface="Calibri"/>
                <a:cs typeface="Calibri"/>
                <a:sym typeface="Calibri"/>
              </a:rPr>
            </a:br>
            <a:endParaRPr b="0" i="0" sz="160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Clr>
                <a:srgbClr val="000000"/>
              </a:buClr>
              <a:buSzPts val="1600"/>
              <a:buFont typeface="Calibri"/>
              <a:buChar char="●"/>
            </a:pPr>
            <a:r>
              <a:rPr b="0" i="0" lang="nl" sz="1600" u="none" cap="none" strike="noStrike">
                <a:solidFill>
                  <a:srgbClr val="000000"/>
                </a:solidFill>
                <a:latin typeface="Calibri"/>
                <a:ea typeface="Calibri"/>
                <a:cs typeface="Calibri"/>
                <a:sym typeface="Calibri"/>
              </a:rPr>
              <a:t>Hoe laten jullie mensen zich welkom voelen in jullie huis of familie? </a:t>
            </a:r>
            <a:endParaRPr b="0" i="0" sz="1600" u="none" cap="none" strike="noStrike">
              <a:solidFill>
                <a:srgbClr val="000000"/>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